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8" r:id="rId3"/>
    <p:sldId id="264" r:id="rId4"/>
    <p:sldId id="265" r:id="rId5"/>
    <p:sldId id="266" r:id="rId6"/>
    <p:sldId id="267" r:id="rId7"/>
    <p:sldId id="269" r:id="rId8"/>
    <p:sldId id="268" r:id="rId9"/>
    <p:sldId id="270" r:id="rId10"/>
    <p:sldId id="271" r:id="rId11"/>
    <p:sldId id="272" r:id="rId12"/>
    <p:sldId id="273" r:id="rId13"/>
    <p:sldId id="274" r:id="rId14"/>
    <p:sldId id="276" r:id="rId15"/>
    <p:sldId id="277" r:id="rId16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0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FC193-7A05-4631-B681-B56EAB543D38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4C8BFA56-3F75-4CAD-90A3-2F214D699322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alpha val="50000"/>
          </a:schemeClr>
        </a:solidFill>
        <a:ln w="19050">
          <a:solidFill>
            <a:schemeClr val="tx1"/>
          </a:solidFill>
        </a:ln>
      </dgm:spPr>
      <dgm:t>
        <a:bodyPr rtlCol="0"/>
        <a:lstStyle/>
        <a:p>
          <a:pPr rtl="0">
            <a:buFont typeface="Wingdings" panose="05000000000000000000" pitchFamily="2" charset="2"/>
            <a:buChar char=""/>
          </a:pPr>
          <a:r>
            <a:rPr lang="es-ES" b="1" i="0" noProof="0" dirty="0">
              <a:ln w="9525">
                <a:solidFill>
                  <a:schemeClr val="tx1"/>
                </a:solidFill>
              </a:ln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Troyano </a:t>
          </a:r>
          <a:r>
            <a:rPr lang="es-ES" b="1" i="0" noProof="0" dirty="0" err="1">
              <a:ln w="9525">
                <a:solidFill>
                  <a:schemeClr val="tx1"/>
                </a:solidFill>
              </a:ln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DDoS</a:t>
          </a:r>
          <a:endParaRPr lang="es-ES" b="1" i="0" noProof="0" dirty="0">
            <a:ln w="9525">
              <a:solidFill>
                <a:schemeClr val="tx1"/>
              </a:solidFill>
            </a:ln>
            <a:effectLst/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9A6E3B20-A734-4412-84CF-0134D93D4B28}" type="parTrans" cxnId="{4CD5FCDD-1F8A-43A3-BD77-CBE3B3864C41}">
      <dgm:prSet/>
      <dgm:spPr/>
      <dgm:t>
        <a:bodyPr rtlCol="0"/>
        <a:lstStyle/>
        <a:p>
          <a:pPr rtl="0"/>
          <a:endParaRPr lang="es-ES" noProof="0" dirty="0"/>
        </a:p>
      </dgm:t>
    </dgm:pt>
    <dgm:pt modelId="{7B50916F-B8BA-427F-B9F0-A301E54D7FB3}" type="sibTrans" cxnId="{4CD5FCDD-1F8A-43A3-BD77-CBE3B3864C41}">
      <dgm:prSet/>
      <dgm:spPr/>
      <dgm:t>
        <a:bodyPr rtlCol="0"/>
        <a:lstStyle/>
        <a:p>
          <a:pPr rtl="0"/>
          <a:endParaRPr lang="es-ES" noProof="0" dirty="0"/>
        </a:p>
      </dgm:t>
    </dgm:pt>
    <dgm:pt modelId="{ABA77F75-8642-4931-8D7E-BE6C6DB9940D}">
      <dgm:prSet phldrT="[Text]"/>
      <dgm:spPr>
        <a:ln w="19050">
          <a:solidFill>
            <a:schemeClr val="tx1"/>
          </a:solidFill>
        </a:ln>
      </dgm:spPr>
      <dgm:t>
        <a:bodyPr rtlCol="0"/>
        <a:lstStyle/>
        <a:p>
          <a:pPr rtl="0"/>
          <a:r>
            <a:rPr lang="es-ES" b="1" noProof="0" dirty="0"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Integridad</a:t>
          </a:r>
          <a:endParaRPr lang="es-ES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CF9AE1B-B22B-4F91-BFD8-DDBBF762F128}" type="parTrans" cxnId="{D959B3EA-A66A-4B40-901C-93ECD4985A93}">
      <dgm:prSet/>
      <dgm:spPr/>
      <dgm:t>
        <a:bodyPr rtlCol="0"/>
        <a:lstStyle/>
        <a:p>
          <a:pPr rtl="0"/>
          <a:endParaRPr lang="es-ES" noProof="0" dirty="0"/>
        </a:p>
      </dgm:t>
    </dgm:pt>
    <dgm:pt modelId="{1A095211-ADB0-42CA-9F24-F1BC942872F3}" type="sibTrans" cxnId="{D959B3EA-A66A-4B40-901C-93ECD4985A93}">
      <dgm:prSet/>
      <dgm:spPr/>
      <dgm:t>
        <a:bodyPr rtlCol="0"/>
        <a:lstStyle/>
        <a:p>
          <a:pPr rtl="0"/>
          <a:endParaRPr lang="es-ES" noProof="0" dirty="0"/>
        </a:p>
      </dgm:t>
    </dgm:pt>
    <dgm:pt modelId="{611C3B18-07F8-4A66-9682-97E24AEF6014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alpha val="50000"/>
          </a:schemeClr>
        </a:solidFill>
        <a:ln w="19050">
          <a:solidFill>
            <a:schemeClr val="tx1"/>
          </a:solidFill>
        </a:ln>
      </dgm:spPr>
      <dgm:t>
        <a:bodyPr rtlCol="0"/>
        <a:lstStyle/>
        <a:p>
          <a:pPr rtl="0">
            <a:buFont typeface="Wingdings" panose="05000000000000000000" pitchFamily="2" charset="2"/>
            <a:buChar char=""/>
          </a:pPr>
          <a:r>
            <a:rPr lang="es-ES" b="1" noProof="0" dirty="0" err="1">
              <a:ln w="6350">
                <a:solidFill>
                  <a:schemeClr val="tx1"/>
                </a:solidFill>
              </a:ln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Rootkit</a:t>
          </a:r>
          <a:endParaRPr lang="es-ES" b="1" noProof="0" dirty="0">
            <a:ln w="6350">
              <a:solidFill>
                <a:schemeClr val="tx1"/>
              </a:solidFill>
            </a:ln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940BF2D-F08A-4150-9A86-173D9242DE8C}" type="parTrans" cxnId="{D5D61B4C-1312-427C-BDCC-013237D8A488}">
      <dgm:prSet/>
      <dgm:spPr/>
      <dgm:t>
        <a:bodyPr rtlCol="0"/>
        <a:lstStyle/>
        <a:p>
          <a:pPr rtl="0"/>
          <a:endParaRPr lang="es-ES" noProof="0" dirty="0"/>
        </a:p>
      </dgm:t>
    </dgm:pt>
    <dgm:pt modelId="{477660C6-2B6D-4FB8-B9A3-D555E2082C2A}" type="sibTrans" cxnId="{D5D61B4C-1312-427C-BDCC-013237D8A488}">
      <dgm:prSet/>
      <dgm:spPr/>
      <dgm:t>
        <a:bodyPr rtlCol="0"/>
        <a:lstStyle/>
        <a:p>
          <a:pPr rtl="0"/>
          <a:endParaRPr lang="es-ES" noProof="0" dirty="0"/>
        </a:p>
      </dgm:t>
    </dgm:pt>
    <dgm:pt modelId="{DA5DFAD8-E443-4F53-9341-A0903BBBD378}">
      <dgm:prSet phldrT="[Text]"/>
      <dgm:spPr>
        <a:ln w="19050">
          <a:solidFill>
            <a:schemeClr val="tx1"/>
          </a:solidFill>
        </a:ln>
      </dgm:spPr>
      <dgm:t>
        <a:bodyPr rtlCol="0"/>
        <a:lstStyle/>
        <a:p>
          <a:pPr rtl="0"/>
          <a:r>
            <a:rPr lang="es-ES" b="1" noProof="0" dirty="0"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Confidencialidad</a:t>
          </a:r>
          <a:endParaRPr lang="es-ES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6012B3B-01B0-4E7C-A363-0177B95D3DD8}" type="parTrans" cxnId="{0073D4C3-F488-4F79-B637-186FAECF6BAD}">
      <dgm:prSet/>
      <dgm:spPr/>
      <dgm:t>
        <a:bodyPr rtlCol="0"/>
        <a:lstStyle/>
        <a:p>
          <a:pPr rtl="0"/>
          <a:endParaRPr lang="es-ES" noProof="0" dirty="0"/>
        </a:p>
      </dgm:t>
    </dgm:pt>
    <dgm:pt modelId="{76D9F54E-47B3-4FE0-B465-AD673964072E}" type="sibTrans" cxnId="{0073D4C3-F488-4F79-B637-186FAECF6BAD}">
      <dgm:prSet/>
      <dgm:spPr/>
      <dgm:t>
        <a:bodyPr rtlCol="0"/>
        <a:lstStyle/>
        <a:p>
          <a:pPr rtl="0"/>
          <a:endParaRPr lang="es-ES" noProof="0" dirty="0"/>
        </a:p>
      </dgm:t>
    </dgm:pt>
    <dgm:pt modelId="{6EE89B4E-BAED-4A90-B29D-70AF11256801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alpha val="50000"/>
          </a:schemeClr>
        </a:solidFill>
        <a:ln w="19050">
          <a:solidFill>
            <a:schemeClr val="tx1"/>
          </a:solidFill>
        </a:ln>
      </dgm:spPr>
      <dgm:t>
        <a:bodyPr rtlCol="0"/>
        <a:lstStyle/>
        <a:p>
          <a:pPr rtl="0">
            <a:buFont typeface="Wingdings" panose="05000000000000000000" pitchFamily="2" charset="2"/>
            <a:buChar char=""/>
          </a:pPr>
          <a:r>
            <a:rPr lang="es-ES" b="1" noProof="0" dirty="0">
              <a:ln w="6350">
                <a:solidFill>
                  <a:schemeClr val="tx1"/>
                </a:solidFill>
              </a:ln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Spyware</a:t>
          </a:r>
        </a:p>
      </dgm:t>
    </dgm:pt>
    <dgm:pt modelId="{39BF20C7-31E5-452B-8EA2-17224A13C7FB}" type="parTrans" cxnId="{CA949A5F-9945-4C59-A233-D70AFFF70BDA}">
      <dgm:prSet/>
      <dgm:spPr/>
      <dgm:t>
        <a:bodyPr rtlCol="0"/>
        <a:lstStyle/>
        <a:p>
          <a:pPr rtl="0"/>
          <a:endParaRPr lang="es-ES" noProof="0" dirty="0"/>
        </a:p>
      </dgm:t>
    </dgm:pt>
    <dgm:pt modelId="{E71503C3-CFB7-4144-AD9F-7A42A87A3A6B}" type="sibTrans" cxnId="{CA949A5F-9945-4C59-A233-D70AFFF70BDA}">
      <dgm:prSet/>
      <dgm:spPr/>
      <dgm:t>
        <a:bodyPr rtlCol="0"/>
        <a:lstStyle/>
        <a:p>
          <a:pPr rtl="0"/>
          <a:endParaRPr lang="es-ES" noProof="0" dirty="0"/>
        </a:p>
      </dgm:t>
    </dgm:pt>
    <dgm:pt modelId="{6857B86A-DEC1-407C-A1BB-5BF9ACCBCA6A}">
      <dgm:prSet phldrT="[Text]"/>
      <dgm:spPr>
        <a:ln w="19050">
          <a:solidFill>
            <a:schemeClr val="tx1"/>
          </a:solidFill>
        </a:ln>
      </dgm:spPr>
      <dgm:t>
        <a:bodyPr rtlCol="0"/>
        <a:lstStyle/>
        <a:p>
          <a:pPr rtl="0"/>
          <a:r>
            <a:rPr lang="es-ES" b="1" noProof="0" dirty="0"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Disponibilidad</a:t>
          </a:r>
        </a:p>
      </dgm:t>
    </dgm:pt>
    <dgm:pt modelId="{F087F24E-A7D7-4DCE-B2A7-9B941289621A}" type="sibTrans" cxnId="{B12F0503-977A-4B5D-8CB7-420B041FF863}">
      <dgm:prSet/>
      <dgm:spPr/>
      <dgm:t>
        <a:bodyPr rtlCol="0"/>
        <a:lstStyle/>
        <a:p>
          <a:pPr rtl="0"/>
          <a:endParaRPr lang="es-ES" noProof="0" dirty="0"/>
        </a:p>
      </dgm:t>
    </dgm:pt>
    <dgm:pt modelId="{8CA7BF9B-8199-4683-AD57-CB0086659013}" type="parTrans" cxnId="{B12F0503-977A-4B5D-8CB7-420B041FF863}">
      <dgm:prSet/>
      <dgm:spPr/>
      <dgm:t>
        <a:bodyPr rtlCol="0"/>
        <a:lstStyle/>
        <a:p>
          <a:pPr rtl="0"/>
          <a:endParaRPr lang="es-ES" noProof="0" dirty="0"/>
        </a:p>
      </dgm:t>
    </dgm:pt>
    <dgm:pt modelId="{E1FCD45C-1315-4536-B9A9-A8DD6BD22606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alpha val="50000"/>
          </a:schemeClr>
        </a:solidFill>
        <a:ln w="19050">
          <a:solidFill>
            <a:schemeClr val="tx1"/>
          </a:solidFill>
        </a:ln>
      </dgm:spPr>
      <dgm:t>
        <a:bodyPr rtlCol="0"/>
        <a:lstStyle/>
        <a:p>
          <a:pPr rtl="0">
            <a:buFont typeface="Wingdings" panose="05000000000000000000" pitchFamily="2" charset="2"/>
            <a:buChar char=""/>
          </a:pPr>
          <a:endParaRPr lang="es-ES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9198211-8B39-4E44-8CBC-9E96CEB3A7CE}" type="parTrans" cxnId="{8E7E62A4-3F23-4284-8439-7AD14E19FCDB}">
      <dgm:prSet/>
      <dgm:spPr/>
      <dgm:t>
        <a:bodyPr/>
        <a:lstStyle/>
        <a:p>
          <a:endParaRPr lang="es-ES"/>
        </a:p>
      </dgm:t>
    </dgm:pt>
    <dgm:pt modelId="{4852E547-704B-4DEC-ACB8-5DFC31FE7DAD}" type="sibTrans" cxnId="{8E7E62A4-3F23-4284-8439-7AD14E19FCDB}">
      <dgm:prSet/>
      <dgm:spPr/>
      <dgm:t>
        <a:bodyPr/>
        <a:lstStyle/>
        <a:p>
          <a:endParaRPr lang="es-ES"/>
        </a:p>
      </dgm:t>
    </dgm:pt>
    <dgm:pt modelId="{CC797683-4033-49D2-A317-FCE06E490EF4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alpha val="50000"/>
          </a:schemeClr>
        </a:solidFill>
        <a:ln w="19050">
          <a:solidFill>
            <a:schemeClr val="tx1"/>
          </a:solidFill>
        </a:ln>
      </dgm:spPr>
      <dgm:t>
        <a:bodyPr rtlCol="0"/>
        <a:lstStyle/>
        <a:p>
          <a:pPr rtl="0">
            <a:buFont typeface="Wingdings" panose="05000000000000000000" pitchFamily="2" charset="2"/>
            <a:buChar char=""/>
          </a:pPr>
          <a:r>
            <a:rPr lang="es-ES" b="1" noProof="0" dirty="0">
              <a:ln w="6350">
                <a:solidFill>
                  <a:schemeClr val="tx1"/>
                </a:solidFill>
              </a:ln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Backdoor</a:t>
          </a:r>
        </a:p>
      </dgm:t>
    </dgm:pt>
    <dgm:pt modelId="{0F7FF4A9-82F8-4DC3-94BE-597B30AAA566}" type="parTrans" cxnId="{D99762CD-91E9-4A3C-B4A2-415C8ABAA858}">
      <dgm:prSet/>
      <dgm:spPr/>
      <dgm:t>
        <a:bodyPr/>
        <a:lstStyle/>
        <a:p>
          <a:endParaRPr lang="es-ES"/>
        </a:p>
      </dgm:t>
    </dgm:pt>
    <dgm:pt modelId="{3DA87676-9643-478B-A88A-46D4E7B4E55E}" type="sibTrans" cxnId="{D99762CD-91E9-4A3C-B4A2-415C8ABAA858}">
      <dgm:prSet/>
      <dgm:spPr/>
      <dgm:t>
        <a:bodyPr/>
        <a:lstStyle/>
        <a:p>
          <a:endParaRPr lang="es-ES"/>
        </a:p>
      </dgm:t>
    </dgm:pt>
    <dgm:pt modelId="{8C4B438C-F914-47B2-82FB-B2AEBD6F17DE}">
      <dgm:prSet phldrT="[Tex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alpha val="50000"/>
          </a:schemeClr>
        </a:solidFill>
        <a:ln w="19050">
          <a:solidFill>
            <a:schemeClr val="tx1"/>
          </a:solidFill>
        </a:ln>
      </dgm:spPr>
      <dgm:t>
        <a:bodyPr rtlCol="0"/>
        <a:lstStyle/>
        <a:p>
          <a:pPr rtl="0">
            <a:buFont typeface="Wingdings" panose="05000000000000000000" pitchFamily="2" charset="2"/>
            <a:buChar char=""/>
          </a:pPr>
          <a:r>
            <a:rPr lang="es-ES" b="1" noProof="0" dirty="0">
              <a:ln w="6350">
                <a:solidFill>
                  <a:schemeClr val="tx1"/>
                </a:solidFill>
              </a:ln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Troyano </a:t>
          </a:r>
          <a:r>
            <a:rPr lang="es-ES" b="1" noProof="0" dirty="0" err="1">
              <a:ln w="6350">
                <a:solidFill>
                  <a:schemeClr val="tx1"/>
                </a:solidFill>
              </a:ln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Downloader</a:t>
          </a:r>
          <a:endParaRPr lang="es-ES" b="1" noProof="0" dirty="0">
            <a:ln w="6350">
              <a:solidFill>
                <a:schemeClr val="tx1"/>
              </a:solidFill>
            </a:ln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4283C9F-5F79-4FA4-8A95-69CB05CD721B}" type="parTrans" cxnId="{D5BDD92F-93C8-4E3C-BF86-5BD99D253212}">
      <dgm:prSet/>
      <dgm:spPr/>
      <dgm:t>
        <a:bodyPr/>
        <a:lstStyle/>
        <a:p>
          <a:endParaRPr lang="es-ES"/>
        </a:p>
      </dgm:t>
    </dgm:pt>
    <dgm:pt modelId="{BB49462C-8B47-4D8F-973E-EE24A36DD892}" type="sibTrans" cxnId="{D5BDD92F-93C8-4E3C-BF86-5BD99D253212}">
      <dgm:prSet/>
      <dgm:spPr/>
      <dgm:t>
        <a:bodyPr/>
        <a:lstStyle/>
        <a:p>
          <a:endParaRPr lang="es-ES"/>
        </a:p>
      </dgm:t>
    </dgm:pt>
    <dgm:pt modelId="{DE3F77CF-6A8C-4783-A2CE-00E88C4199CB}" type="pres">
      <dgm:prSet presAssocID="{CF9FC193-7A05-4631-B681-B56EAB543D38}" presName="Name0" presStyleCnt="0">
        <dgm:presLayoutVars>
          <dgm:dir/>
          <dgm:animLvl val="lvl"/>
          <dgm:resizeHandles val="exact"/>
        </dgm:presLayoutVars>
      </dgm:prSet>
      <dgm:spPr/>
    </dgm:pt>
    <dgm:pt modelId="{4E69B62D-7E76-4E06-9330-583771E53BDE}" type="pres">
      <dgm:prSet presAssocID="{6857B86A-DEC1-407C-A1BB-5BF9ACCBCA6A}" presName="composite" presStyleCnt="0"/>
      <dgm:spPr/>
    </dgm:pt>
    <dgm:pt modelId="{F0C1B2C7-0B23-4FE8-AB0F-5877B88532DB}" type="pres">
      <dgm:prSet presAssocID="{6857B86A-DEC1-407C-A1BB-5BF9ACCBCA6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17CA1487-CDD9-4364-92F6-A11DBDAFE16C}" type="pres">
      <dgm:prSet presAssocID="{6857B86A-DEC1-407C-A1BB-5BF9ACCBCA6A}" presName="desTx" presStyleLbl="alignAccFollowNode1" presStyleIdx="0" presStyleCnt="3">
        <dgm:presLayoutVars>
          <dgm:bulletEnabled val="1"/>
        </dgm:presLayoutVars>
      </dgm:prSet>
      <dgm:spPr/>
    </dgm:pt>
    <dgm:pt modelId="{3FA24A66-31D3-4A69-B628-8BE88627B97D}" type="pres">
      <dgm:prSet presAssocID="{F087F24E-A7D7-4DCE-B2A7-9B941289621A}" presName="space" presStyleCnt="0"/>
      <dgm:spPr/>
    </dgm:pt>
    <dgm:pt modelId="{3B158D6E-E3AA-49BB-988A-758B59ED8F3B}" type="pres">
      <dgm:prSet presAssocID="{ABA77F75-8642-4931-8D7E-BE6C6DB9940D}" presName="composite" presStyleCnt="0"/>
      <dgm:spPr/>
    </dgm:pt>
    <dgm:pt modelId="{055A5EAB-EAE0-4501-8649-31F112FF9AD5}" type="pres">
      <dgm:prSet presAssocID="{ABA77F75-8642-4931-8D7E-BE6C6DB9940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E4FD5043-5612-43C5-B6AE-CCD431549399}" type="pres">
      <dgm:prSet presAssocID="{ABA77F75-8642-4931-8D7E-BE6C6DB9940D}" presName="desTx" presStyleLbl="alignAccFollowNode1" presStyleIdx="1" presStyleCnt="3">
        <dgm:presLayoutVars>
          <dgm:bulletEnabled val="1"/>
        </dgm:presLayoutVars>
      </dgm:prSet>
      <dgm:spPr/>
    </dgm:pt>
    <dgm:pt modelId="{3E20F600-AFBC-427F-8295-F096F694BC17}" type="pres">
      <dgm:prSet presAssocID="{1A095211-ADB0-42CA-9F24-F1BC942872F3}" presName="space" presStyleCnt="0"/>
      <dgm:spPr/>
    </dgm:pt>
    <dgm:pt modelId="{173DA3A6-F783-42D4-9ED8-FD330979BCEA}" type="pres">
      <dgm:prSet presAssocID="{DA5DFAD8-E443-4F53-9341-A0903BBBD378}" presName="composite" presStyleCnt="0"/>
      <dgm:spPr/>
    </dgm:pt>
    <dgm:pt modelId="{23D06E36-F688-4B37-8BB8-73015E665B0E}" type="pres">
      <dgm:prSet presAssocID="{DA5DFAD8-E443-4F53-9341-A0903BBBD378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EA81ED6A-A7EA-4137-A3DC-D16E79F1B938}" type="pres">
      <dgm:prSet presAssocID="{DA5DFAD8-E443-4F53-9341-A0903BBBD378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B12F0503-977A-4B5D-8CB7-420B041FF863}" srcId="{CF9FC193-7A05-4631-B681-B56EAB543D38}" destId="{6857B86A-DEC1-407C-A1BB-5BF9ACCBCA6A}" srcOrd="0" destOrd="0" parTransId="{8CA7BF9B-8199-4683-AD57-CB0086659013}" sibTransId="{F087F24E-A7D7-4DCE-B2A7-9B941289621A}"/>
    <dgm:cxn modelId="{D5BDD92F-93C8-4E3C-BF86-5BD99D253212}" srcId="{ABA77F75-8642-4931-8D7E-BE6C6DB9940D}" destId="{8C4B438C-F914-47B2-82FB-B2AEBD6F17DE}" srcOrd="1" destOrd="0" parTransId="{E4283C9F-5F79-4FA4-8A95-69CB05CD721B}" sibTransId="{BB49462C-8B47-4D8F-973E-EE24A36DD892}"/>
    <dgm:cxn modelId="{CA949A5F-9945-4C59-A233-D70AFFF70BDA}" srcId="{DA5DFAD8-E443-4F53-9341-A0903BBBD378}" destId="{6EE89B4E-BAED-4A90-B29D-70AF11256801}" srcOrd="0" destOrd="0" parTransId="{39BF20C7-31E5-452B-8EA2-17224A13C7FB}" sibTransId="{E71503C3-CFB7-4144-AD9F-7A42A87A3A6B}"/>
    <dgm:cxn modelId="{F334A347-3743-49F6-9967-C9A2549FD26D}" type="presOf" srcId="{E1FCD45C-1315-4536-B9A9-A8DD6BD22606}" destId="{E4FD5043-5612-43C5-B6AE-CCD431549399}" srcOrd="0" destOrd="2" presId="urn:microsoft.com/office/officeart/2005/8/layout/hList1"/>
    <dgm:cxn modelId="{D5D61B4C-1312-427C-BDCC-013237D8A488}" srcId="{ABA77F75-8642-4931-8D7E-BE6C6DB9940D}" destId="{611C3B18-07F8-4A66-9682-97E24AEF6014}" srcOrd="0" destOrd="0" parTransId="{5940BF2D-F08A-4150-9A86-173D9242DE8C}" sibTransId="{477660C6-2B6D-4FB8-B9A3-D555E2082C2A}"/>
    <dgm:cxn modelId="{8E4EBE77-B48D-429B-A208-7CA0E4476836}" type="presOf" srcId="{8C4B438C-F914-47B2-82FB-B2AEBD6F17DE}" destId="{E4FD5043-5612-43C5-B6AE-CCD431549399}" srcOrd="0" destOrd="1" presId="urn:microsoft.com/office/officeart/2005/8/layout/hList1"/>
    <dgm:cxn modelId="{AAECF784-8F1D-4908-B93D-837F49AB8751}" type="presOf" srcId="{CF9FC193-7A05-4631-B681-B56EAB543D38}" destId="{DE3F77CF-6A8C-4783-A2CE-00E88C4199CB}" srcOrd="0" destOrd="0" presId="urn:microsoft.com/office/officeart/2005/8/layout/hList1"/>
    <dgm:cxn modelId="{2A048A8A-D3E9-4D78-97F5-CDA37AB1D412}" type="presOf" srcId="{DA5DFAD8-E443-4F53-9341-A0903BBBD378}" destId="{23D06E36-F688-4B37-8BB8-73015E665B0E}" srcOrd="0" destOrd="0" presId="urn:microsoft.com/office/officeart/2005/8/layout/hList1"/>
    <dgm:cxn modelId="{4BF1EEA1-6E89-4F91-BAE8-11038685C515}" type="presOf" srcId="{4C8BFA56-3F75-4CAD-90A3-2F214D699322}" destId="{17CA1487-CDD9-4364-92F6-A11DBDAFE16C}" srcOrd="0" destOrd="0" presId="urn:microsoft.com/office/officeart/2005/8/layout/hList1"/>
    <dgm:cxn modelId="{8E7E62A4-3F23-4284-8439-7AD14E19FCDB}" srcId="{ABA77F75-8642-4931-8D7E-BE6C6DB9940D}" destId="{E1FCD45C-1315-4536-B9A9-A8DD6BD22606}" srcOrd="2" destOrd="0" parTransId="{79198211-8B39-4E44-8CBC-9E96CEB3A7CE}" sibTransId="{4852E547-704B-4DEC-ACB8-5DFC31FE7DAD}"/>
    <dgm:cxn modelId="{5F12E8B9-000C-441B-B9E7-99ED7A20363B}" type="presOf" srcId="{6857B86A-DEC1-407C-A1BB-5BF9ACCBCA6A}" destId="{F0C1B2C7-0B23-4FE8-AB0F-5877B88532DB}" srcOrd="0" destOrd="0" presId="urn:microsoft.com/office/officeart/2005/8/layout/hList1"/>
    <dgm:cxn modelId="{0073D4C3-F488-4F79-B637-186FAECF6BAD}" srcId="{CF9FC193-7A05-4631-B681-B56EAB543D38}" destId="{DA5DFAD8-E443-4F53-9341-A0903BBBD378}" srcOrd="2" destOrd="0" parTransId="{F6012B3B-01B0-4E7C-A363-0177B95D3DD8}" sibTransId="{76D9F54E-47B3-4FE0-B465-AD673964072E}"/>
    <dgm:cxn modelId="{D99762CD-91E9-4A3C-B4A2-415C8ABAA858}" srcId="{DA5DFAD8-E443-4F53-9341-A0903BBBD378}" destId="{CC797683-4033-49D2-A317-FCE06E490EF4}" srcOrd="1" destOrd="0" parTransId="{0F7FF4A9-82F8-4DC3-94BE-597B30AAA566}" sibTransId="{3DA87676-9643-478B-A88A-46D4E7B4E55E}"/>
    <dgm:cxn modelId="{4E21C5D3-FA97-4E62-8CC9-01B68E76021E}" type="presOf" srcId="{ABA77F75-8642-4931-8D7E-BE6C6DB9940D}" destId="{055A5EAB-EAE0-4501-8649-31F112FF9AD5}" srcOrd="0" destOrd="0" presId="urn:microsoft.com/office/officeart/2005/8/layout/hList1"/>
    <dgm:cxn modelId="{4CD5FCDD-1F8A-43A3-BD77-CBE3B3864C41}" srcId="{6857B86A-DEC1-407C-A1BB-5BF9ACCBCA6A}" destId="{4C8BFA56-3F75-4CAD-90A3-2F214D699322}" srcOrd="0" destOrd="0" parTransId="{9A6E3B20-A734-4412-84CF-0134D93D4B28}" sibTransId="{7B50916F-B8BA-427F-B9F0-A301E54D7FB3}"/>
    <dgm:cxn modelId="{58D887E9-04DA-4285-827F-DA6F12BD080E}" type="presOf" srcId="{611C3B18-07F8-4A66-9682-97E24AEF6014}" destId="{E4FD5043-5612-43C5-B6AE-CCD431549399}" srcOrd="0" destOrd="0" presId="urn:microsoft.com/office/officeart/2005/8/layout/hList1"/>
    <dgm:cxn modelId="{D959B3EA-A66A-4B40-901C-93ECD4985A93}" srcId="{CF9FC193-7A05-4631-B681-B56EAB543D38}" destId="{ABA77F75-8642-4931-8D7E-BE6C6DB9940D}" srcOrd="1" destOrd="0" parTransId="{FCF9AE1B-B22B-4F91-BFD8-DDBBF762F128}" sibTransId="{1A095211-ADB0-42CA-9F24-F1BC942872F3}"/>
    <dgm:cxn modelId="{E8C397FA-C3EB-4108-9BC9-E7058D71C011}" type="presOf" srcId="{CC797683-4033-49D2-A317-FCE06E490EF4}" destId="{EA81ED6A-A7EA-4137-A3DC-D16E79F1B938}" srcOrd="0" destOrd="1" presId="urn:microsoft.com/office/officeart/2005/8/layout/hList1"/>
    <dgm:cxn modelId="{765D4AFC-C3A4-4F8B-A000-988DC6C44800}" type="presOf" srcId="{6EE89B4E-BAED-4A90-B29D-70AF11256801}" destId="{EA81ED6A-A7EA-4137-A3DC-D16E79F1B938}" srcOrd="0" destOrd="0" presId="urn:microsoft.com/office/officeart/2005/8/layout/hList1"/>
    <dgm:cxn modelId="{1F4D79B9-0A03-4486-BB92-D4BA991ED70D}" type="presParOf" srcId="{DE3F77CF-6A8C-4783-A2CE-00E88C4199CB}" destId="{4E69B62D-7E76-4E06-9330-583771E53BDE}" srcOrd="0" destOrd="0" presId="urn:microsoft.com/office/officeart/2005/8/layout/hList1"/>
    <dgm:cxn modelId="{EFFE150E-7CB3-4A38-AC57-820444F8E7BA}" type="presParOf" srcId="{4E69B62D-7E76-4E06-9330-583771E53BDE}" destId="{F0C1B2C7-0B23-4FE8-AB0F-5877B88532DB}" srcOrd="0" destOrd="0" presId="urn:microsoft.com/office/officeart/2005/8/layout/hList1"/>
    <dgm:cxn modelId="{332F5817-5A55-4FC1-BA35-DBB23A0AD13C}" type="presParOf" srcId="{4E69B62D-7E76-4E06-9330-583771E53BDE}" destId="{17CA1487-CDD9-4364-92F6-A11DBDAFE16C}" srcOrd="1" destOrd="0" presId="urn:microsoft.com/office/officeart/2005/8/layout/hList1"/>
    <dgm:cxn modelId="{697E9D8E-F51C-4123-B62B-291815C4E7C1}" type="presParOf" srcId="{DE3F77CF-6A8C-4783-A2CE-00E88C4199CB}" destId="{3FA24A66-31D3-4A69-B628-8BE88627B97D}" srcOrd="1" destOrd="0" presId="urn:microsoft.com/office/officeart/2005/8/layout/hList1"/>
    <dgm:cxn modelId="{A09CCE6C-77C7-4B5A-B9DA-7E705F8B286E}" type="presParOf" srcId="{DE3F77CF-6A8C-4783-A2CE-00E88C4199CB}" destId="{3B158D6E-E3AA-49BB-988A-758B59ED8F3B}" srcOrd="2" destOrd="0" presId="urn:microsoft.com/office/officeart/2005/8/layout/hList1"/>
    <dgm:cxn modelId="{817F5423-5421-4F7E-968E-B3D3A624058B}" type="presParOf" srcId="{3B158D6E-E3AA-49BB-988A-758B59ED8F3B}" destId="{055A5EAB-EAE0-4501-8649-31F112FF9AD5}" srcOrd="0" destOrd="0" presId="urn:microsoft.com/office/officeart/2005/8/layout/hList1"/>
    <dgm:cxn modelId="{63113D3E-83F3-4A52-BAD6-246138FEC15C}" type="presParOf" srcId="{3B158D6E-E3AA-49BB-988A-758B59ED8F3B}" destId="{E4FD5043-5612-43C5-B6AE-CCD431549399}" srcOrd="1" destOrd="0" presId="urn:microsoft.com/office/officeart/2005/8/layout/hList1"/>
    <dgm:cxn modelId="{6DF49720-E4F0-4625-B768-1FADCBFE92E0}" type="presParOf" srcId="{DE3F77CF-6A8C-4783-A2CE-00E88C4199CB}" destId="{3E20F600-AFBC-427F-8295-F096F694BC17}" srcOrd="3" destOrd="0" presId="urn:microsoft.com/office/officeart/2005/8/layout/hList1"/>
    <dgm:cxn modelId="{C0F7FF12-72ED-4C65-8A42-67FCEE3903CF}" type="presParOf" srcId="{DE3F77CF-6A8C-4783-A2CE-00E88C4199CB}" destId="{173DA3A6-F783-42D4-9ED8-FD330979BCEA}" srcOrd="4" destOrd="0" presId="urn:microsoft.com/office/officeart/2005/8/layout/hList1"/>
    <dgm:cxn modelId="{67AEDA95-4E81-49EB-9136-C42824BC288A}" type="presParOf" srcId="{173DA3A6-F783-42D4-9ED8-FD330979BCEA}" destId="{23D06E36-F688-4B37-8BB8-73015E665B0E}" srcOrd="0" destOrd="0" presId="urn:microsoft.com/office/officeart/2005/8/layout/hList1"/>
    <dgm:cxn modelId="{190091E1-69E5-482F-89E9-B5A6338D6BCD}" type="presParOf" srcId="{173DA3A6-F783-42D4-9ED8-FD330979BCEA}" destId="{EA81ED6A-A7EA-4137-A3DC-D16E79F1B93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1B2C7-0B23-4FE8-AB0F-5877B88532DB}">
      <dsp:nvSpPr>
        <dsp:cNvPr id="0" name=""/>
        <dsp:cNvSpPr/>
      </dsp:nvSpPr>
      <dsp:spPr>
        <a:xfrm>
          <a:off x="3535" y="805318"/>
          <a:ext cx="3447370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rtlCol="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noProof="0" dirty="0"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Disponibilidad</a:t>
          </a:r>
        </a:p>
      </dsp:txBody>
      <dsp:txXfrm>
        <a:off x="3535" y="805318"/>
        <a:ext cx="3447370" cy="806400"/>
      </dsp:txXfrm>
    </dsp:sp>
    <dsp:sp modelId="{17CA1487-CDD9-4364-92F6-A11DBDAFE16C}">
      <dsp:nvSpPr>
        <dsp:cNvPr id="0" name=""/>
        <dsp:cNvSpPr/>
      </dsp:nvSpPr>
      <dsp:spPr>
        <a:xfrm>
          <a:off x="3535" y="1611718"/>
          <a:ext cx="3447370" cy="2075219"/>
        </a:xfrm>
        <a:prstGeom prst="rect">
          <a:avLst/>
        </a:prstGeom>
        <a:solidFill>
          <a:schemeClr val="accent1">
            <a:alpha val="50000"/>
          </a:schemeClr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99136" bIns="224028" numCol="1" spcCol="1270" rtlCol="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s-ES" sz="2800" b="1" i="0" kern="1200" noProof="0" dirty="0">
              <a:ln w="9525">
                <a:solidFill>
                  <a:schemeClr val="tx1"/>
                </a:solidFill>
              </a:ln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Troyano </a:t>
          </a:r>
          <a:r>
            <a:rPr lang="es-ES" sz="2800" b="1" i="0" kern="1200" noProof="0" dirty="0" err="1">
              <a:ln w="9525">
                <a:solidFill>
                  <a:schemeClr val="tx1"/>
                </a:solidFill>
              </a:ln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DDoS</a:t>
          </a:r>
          <a:endParaRPr lang="es-ES" sz="2800" b="1" i="0" kern="1200" noProof="0" dirty="0">
            <a:ln w="9525">
              <a:solidFill>
                <a:schemeClr val="tx1"/>
              </a:solidFill>
            </a:ln>
            <a:effectLst/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535" y="1611718"/>
        <a:ext cx="3447370" cy="2075219"/>
      </dsp:txXfrm>
    </dsp:sp>
    <dsp:sp modelId="{055A5EAB-EAE0-4501-8649-31F112FF9AD5}">
      <dsp:nvSpPr>
        <dsp:cNvPr id="0" name=""/>
        <dsp:cNvSpPr/>
      </dsp:nvSpPr>
      <dsp:spPr>
        <a:xfrm>
          <a:off x="3933537" y="805318"/>
          <a:ext cx="3447370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rtlCol="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noProof="0" dirty="0"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Integridad</a:t>
          </a:r>
          <a:endParaRPr lang="es-ES" sz="28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933537" y="805318"/>
        <a:ext cx="3447370" cy="806400"/>
      </dsp:txXfrm>
    </dsp:sp>
    <dsp:sp modelId="{E4FD5043-5612-43C5-B6AE-CCD431549399}">
      <dsp:nvSpPr>
        <dsp:cNvPr id="0" name=""/>
        <dsp:cNvSpPr/>
      </dsp:nvSpPr>
      <dsp:spPr>
        <a:xfrm>
          <a:off x="3933537" y="1611718"/>
          <a:ext cx="3447370" cy="2075219"/>
        </a:xfrm>
        <a:prstGeom prst="rect">
          <a:avLst/>
        </a:prstGeom>
        <a:solidFill>
          <a:schemeClr val="accent1">
            <a:alpha val="50000"/>
          </a:schemeClr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99136" bIns="224028" numCol="1" spcCol="1270" rtlCol="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s-ES" sz="2800" b="1" kern="1200" noProof="0" dirty="0" err="1">
              <a:ln w="6350">
                <a:solidFill>
                  <a:schemeClr val="tx1"/>
                </a:solidFill>
              </a:ln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Rootkit</a:t>
          </a:r>
          <a:endParaRPr lang="es-ES" sz="2800" b="1" kern="1200" noProof="0" dirty="0">
            <a:ln w="6350">
              <a:solidFill>
                <a:schemeClr val="tx1"/>
              </a:solidFill>
            </a:ln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s-ES" sz="2800" b="1" kern="1200" noProof="0" dirty="0">
              <a:ln w="6350">
                <a:solidFill>
                  <a:schemeClr val="tx1"/>
                </a:solidFill>
              </a:ln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Troyano </a:t>
          </a:r>
          <a:r>
            <a:rPr lang="es-ES" sz="2800" b="1" kern="1200" noProof="0" dirty="0" err="1">
              <a:ln w="6350">
                <a:solidFill>
                  <a:schemeClr val="tx1"/>
                </a:solidFill>
              </a:ln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Downloader</a:t>
          </a:r>
          <a:endParaRPr lang="es-ES" sz="2800" b="1" kern="1200" noProof="0" dirty="0">
            <a:ln w="6350">
              <a:solidFill>
                <a:schemeClr val="tx1"/>
              </a:solidFill>
            </a:ln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endParaRPr lang="es-ES" sz="28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933537" y="1611718"/>
        <a:ext cx="3447370" cy="2075219"/>
      </dsp:txXfrm>
    </dsp:sp>
    <dsp:sp modelId="{23D06E36-F688-4B37-8BB8-73015E665B0E}">
      <dsp:nvSpPr>
        <dsp:cNvPr id="0" name=""/>
        <dsp:cNvSpPr/>
      </dsp:nvSpPr>
      <dsp:spPr>
        <a:xfrm>
          <a:off x="7863539" y="805318"/>
          <a:ext cx="3447370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rtlCol="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noProof="0" dirty="0"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Confidencialidad</a:t>
          </a:r>
          <a:endParaRPr lang="es-ES" sz="28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863539" y="805318"/>
        <a:ext cx="3447370" cy="806400"/>
      </dsp:txXfrm>
    </dsp:sp>
    <dsp:sp modelId="{EA81ED6A-A7EA-4137-A3DC-D16E79F1B938}">
      <dsp:nvSpPr>
        <dsp:cNvPr id="0" name=""/>
        <dsp:cNvSpPr/>
      </dsp:nvSpPr>
      <dsp:spPr>
        <a:xfrm>
          <a:off x="7863539" y="1611718"/>
          <a:ext cx="3447370" cy="2075219"/>
        </a:xfrm>
        <a:prstGeom prst="rect">
          <a:avLst/>
        </a:prstGeom>
        <a:solidFill>
          <a:schemeClr val="accent1">
            <a:alpha val="50000"/>
          </a:schemeClr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99136" bIns="224028" numCol="1" spcCol="1270" rtlCol="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s-ES" sz="2800" b="1" kern="1200" noProof="0" dirty="0">
              <a:ln w="6350">
                <a:solidFill>
                  <a:schemeClr val="tx1"/>
                </a:solidFill>
              </a:ln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Spyware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s-ES" sz="2800" b="1" kern="1200" noProof="0" dirty="0">
              <a:ln w="6350">
                <a:solidFill>
                  <a:schemeClr val="tx1"/>
                </a:solidFill>
              </a:ln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Backdoor</a:t>
          </a:r>
        </a:p>
      </dsp:txBody>
      <dsp:txXfrm>
        <a:off x="7863539" y="1611718"/>
        <a:ext cx="3447370" cy="20752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1EEE251C-9278-446E-94B4-A45D94CF92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C8055FC-3474-47B3-9B4F-67BB1FF9F3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CEC8C-C875-46FC-B5E4-D61A1C548497}" type="datetimeFigureOut">
              <a:rPr lang="es-ES" smtClean="0"/>
              <a:t>18/04/2022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5F96C8D-3E0E-4E49-B6AF-3B70D36C82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BCB9B36-4822-46B1-ACA8-0730FA8C1B5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09A7F6-A9F7-4200-B15A-0DDF77E8087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78754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png>
</file>

<file path=ppt/media/image19.jpg>
</file>

<file path=ppt/media/image2.png>
</file>

<file path=ppt/media/image20.jpeg>
</file>

<file path=ppt/media/image21.jpg>
</file>

<file path=ppt/media/image22.jpg>
</file>

<file path=ppt/media/image23.png>
</file>

<file path=ppt/media/image24.jpg>
</file>

<file path=ppt/media/image25.png>
</file>

<file path=ppt/media/image26.jpg>
</file>

<file path=ppt/media/image27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451A8-9F55-443A-B22B-91AD4434529B}" type="datetimeFigureOut">
              <a:rPr lang="es-ES" smtClean="0"/>
              <a:t>18/04/2022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estilos de texto del patrón</a:t>
            </a:r>
            <a:endParaRPr lang="es-ES" dirty="0"/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B58500-FC51-4538-819A-391D99492B7A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2315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35957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06541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55602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44095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00346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1028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3268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58652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787176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15056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55765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71280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4068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58500-FC51-4538-819A-391D99492B7A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2173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á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á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á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á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B4B42CC5-A37F-479C-BB89-93782537C5C2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C4A89A-6E40-4DEC-A31D-8D0BA4D0C19B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CCAC9A-50FA-453B-A5A1-664F834320F1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A96A25-A1A1-4951-AA35-C0B05EF039E3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5C997B-94A4-4371-AF12-483312E12549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7A9720-1EE6-4D5E-A5BF-D4060F8DE7CF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BAA0C9-03DE-4F7E-9E82-3790C686D72B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CACA7D-22A4-4E66-8FBE-CC5DD02FB4DF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958C13-3C2F-4635-87DB-06CB8F496D80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F887F4-C29B-48B9-BDC1-98C5FCB6A07F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DD4354-610D-40D5-AEB6-3A793CD516D2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E701CA-C3B4-4331-83CC-2F0A47CA6E57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2249486"/>
            <a:ext cx="487839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249485"/>
            <a:ext cx="4875210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550BC4-1DD7-42C5-AEE4-96F7F79285D7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AB6CF5-77ED-4FF9-AAF8-52C3AF46E3D9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074DD3-B4C2-4A96-8300-79DD1DCFF12A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4D0B20-C8B4-43BB-AD01-62F210BF3AA3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1807E4-B9D9-419C-89FE-7ED2FA492EAC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á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í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á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orma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á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4295C3A-E926-46B8-ADEB-3C84EE47C3D7}" type="datetime1">
              <a:rPr lang="es-ES" noProof="0" smtClean="0"/>
              <a:t>18/04/2022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 w="0">
            <a:noFill/>
          </a:ln>
        </p:spPr>
        <p:txBody>
          <a:bodyPr rtlCol="0">
            <a:normAutofit fontScale="90000"/>
          </a:bodyPr>
          <a:lstStyle/>
          <a:p>
            <a:pPr algn="ctr" rtl="0"/>
            <a:r>
              <a:rPr lang="es-ES" sz="540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Rockwell" panose="02060603020205020403" pitchFamily="18" charset="0"/>
              </a:rPr>
              <a:t>Presentación de una amenaza a la junta directiva: </a:t>
            </a:r>
            <a:br>
              <a:rPr lang="es-ES" sz="5400" dirty="0">
                <a:latin typeface="Rockwell" panose="02060603020205020403" pitchFamily="18" charset="0"/>
              </a:rPr>
            </a:br>
            <a:r>
              <a:rPr lang="es-ES" sz="5400" dirty="0">
                <a:pattFill prst="pct20">
                  <a:fgClr>
                    <a:schemeClr val="accent1"/>
                  </a:fgClr>
                  <a:bgClr>
                    <a:schemeClr val="bg1"/>
                  </a:bgClr>
                </a:pattFill>
                <a:effectLst>
                  <a:glow rad="63500">
                    <a:schemeClr val="tx1">
                      <a:alpha val="50000"/>
                    </a:schemeClr>
                  </a:glow>
                </a:effectLst>
                <a:latin typeface="Rockwell" panose="02060603020205020403" pitchFamily="18" charset="0"/>
              </a:rPr>
              <a:t>Caballo de troya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840163"/>
            <a:ext cx="8791575" cy="1655762"/>
          </a:xfr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>
            <a:normAutofit fontScale="77500" lnSpcReduction="20000"/>
          </a:bodyPr>
          <a:lstStyle/>
          <a:p>
            <a:pPr algn="ctr" rtl="0"/>
            <a:r>
              <a:rPr lang="es-E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Adrián </a:t>
            </a:r>
            <a:r>
              <a:rPr lang="es-E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bennasar</a:t>
            </a:r>
            <a:r>
              <a:rPr lang="es-E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polzin</a:t>
            </a:r>
            <a:endParaRPr lang="es-E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 rtl="0"/>
            <a:r>
              <a:rPr lang="es-E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Álvaro bueno López</a:t>
            </a:r>
          </a:p>
          <a:p>
            <a:pPr algn="ctr" rtl="0"/>
            <a:r>
              <a:rPr lang="es-E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Gestión de sistemas e instalaciones informáticas</a:t>
            </a:r>
          </a:p>
          <a:p>
            <a:pPr algn="ctr" rtl="0"/>
            <a:r>
              <a:rPr lang="es-E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26 de abril de 2022</a:t>
            </a: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Marcador de posición de imagen 28">
            <a:extLst>
              <a:ext uri="{FF2B5EF4-FFF2-40B4-BE49-F238E27FC236}">
                <a16:creationId xmlns:a16="http://schemas.microsoft.com/office/drawing/2014/main" id="{45A54E9D-8897-4ACB-9308-3FA5B456CA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20" b="720"/>
          <a:stretch/>
        </p:blipFill>
        <p:spPr>
          <a:xfrm>
            <a:off x="6094672" y="2292292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000" kern="1200" cap="all" baseline="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ADQUISICIÓN DE NUEVOS PRODUCTOS</a:t>
            </a:r>
            <a:endParaRPr lang="es-ES" sz="4000" dirty="0"/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4"/>
          <a:srcRect l="6748" r="6748"/>
          <a:stretch/>
        </p:blipFill>
        <p:spPr>
          <a:xfrm>
            <a:off x="1141673" y="2285999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64A7A7CB-FF1C-4CC5-A889-B6531FB2F0CE}"/>
              </a:ext>
            </a:extLst>
          </p:cNvPr>
          <p:cNvSpPr txBox="1"/>
          <p:nvPr/>
        </p:nvSpPr>
        <p:spPr>
          <a:xfrm>
            <a:off x="1141542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DMZ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0EBE8D9-0BB8-47F1-BB1C-59AD281E64C6}"/>
              </a:ext>
            </a:extLst>
          </p:cNvPr>
          <p:cNvSpPr txBox="1"/>
          <p:nvPr/>
        </p:nvSpPr>
        <p:spPr>
          <a:xfrm>
            <a:off x="6094410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NIDS </a:t>
            </a:r>
          </a:p>
        </p:txBody>
      </p:sp>
    </p:spTree>
    <p:extLst>
      <p:ext uri="{BB962C8B-B14F-4D97-AF65-F5344CB8AC3E}">
        <p14:creationId xmlns:p14="http://schemas.microsoft.com/office/powerpoint/2010/main" val="2694218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Marcador de posición de imagen 28">
            <a:extLst>
              <a:ext uri="{FF2B5EF4-FFF2-40B4-BE49-F238E27FC236}">
                <a16:creationId xmlns:a16="http://schemas.microsoft.com/office/drawing/2014/main" id="{45A54E9D-8897-4ACB-9308-3FA5B456CA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42" r="1342"/>
          <a:stretch/>
        </p:blipFill>
        <p:spPr>
          <a:xfrm>
            <a:off x="6094672" y="2292292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00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CONTRATACIÓN DE UN NUEVO SERVICIO</a:t>
            </a:r>
            <a:endParaRPr lang="es-ES" sz="4000" dirty="0"/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4"/>
          <a:srcRect l="1299" r="1299"/>
          <a:stretch/>
        </p:blipFill>
        <p:spPr>
          <a:xfrm>
            <a:off x="1141673" y="2285999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64A7A7CB-FF1C-4CC5-A889-B6531FB2F0CE}"/>
              </a:ext>
            </a:extLst>
          </p:cNvPr>
          <p:cNvSpPr txBox="1"/>
          <p:nvPr/>
        </p:nvSpPr>
        <p:spPr>
          <a:xfrm>
            <a:off x="1141542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CPD de respaldo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0EBE8D9-0BB8-47F1-BB1C-59AD281E64C6}"/>
              </a:ext>
            </a:extLst>
          </p:cNvPr>
          <p:cNvSpPr txBox="1"/>
          <p:nvPr/>
        </p:nvSpPr>
        <p:spPr>
          <a:xfrm>
            <a:off x="6094410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Copia diferencial </a:t>
            </a:r>
          </a:p>
        </p:txBody>
      </p:sp>
    </p:spTree>
    <p:extLst>
      <p:ext uri="{BB962C8B-B14F-4D97-AF65-F5344CB8AC3E}">
        <p14:creationId xmlns:p14="http://schemas.microsoft.com/office/powerpoint/2010/main" val="2151352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Marcador de posición de imagen 28">
            <a:extLst>
              <a:ext uri="{FF2B5EF4-FFF2-40B4-BE49-F238E27FC236}">
                <a16:creationId xmlns:a16="http://schemas.microsoft.com/office/drawing/2014/main" id="{45A54E9D-8897-4ACB-9308-3FA5B456CA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74" b="6674"/>
          <a:stretch/>
        </p:blipFill>
        <p:spPr>
          <a:xfrm>
            <a:off x="6094672" y="2292292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000" kern="1200" cap="all" baseline="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Ejecución de un cambio interno (i)</a:t>
            </a:r>
            <a:endParaRPr lang="es-ES" sz="4000" dirty="0"/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4"/>
          <a:srcRect t="12410" b="12410"/>
          <a:stretch/>
        </p:blipFill>
        <p:spPr>
          <a:xfrm>
            <a:off x="1141673" y="2285999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64A7A7CB-FF1C-4CC5-A889-B6531FB2F0CE}"/>
              </a:ext>
            </a:extLst>
          </p:cNvPr>
          <p:cNvSpPr txBox="1"/>
          <p:nvPr/>
        </p:nvSpPr>
        <p:spPr>
          <a:xfrm>
            <a:off x="1141542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Concienciación (phishing)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0EBE8D9-0BB8-47F1-BB1C-59AD281E64C6}"/>
              </a:ext>
            </a:extLst>
          </p:cNvPr>
          <p:cNvSpPr txBox="1"/>
          <p:nvPr/>
        </p:nvSpPr>
        <p:spPr>
          <a:xfrm>
            <a:off x="6094410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Antivirus actualizado</a:t>
            </a:r>
          </a:p>
        </p:txBody>
      </p:sp>
    </p:spTree>
    <p:extLst>
      <p:ext uri="{BB962C8B-B14F-4D97-AF65-F5344CB8AC3E}">
        <p14:creationId xmlns:p14="http://schemas.microsoft.com/office/powerpoint/2010/main" val="1154406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Marcador de posición de imagen 28">
            <a:extLst>
              <a:ext uri="{FF2B5EF4-FFF2-40B4-BE49-F238E27FC236}">
                <a16:creationId xmlns:a16="http://schemas.microsoft.com/office/drawing/2014/main" id="{45A54E9D-8897-4ACB-9308-3FA5B456CA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663" r="7663"/>
          <a:stretch/>
        </p:blipFill>
        <p:spPr>
          <a:xfrm>
            <a:off x="6094672" y="2292292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000" kern="1200" cap="all" baseline="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Ejecución de un cambio interno (</a:t>
            </a:r>
            <a:r>
              <a:rPr lang="es-ES" sz="4000" kern="1200" cap="all" baseline="0" dirty="0" err="1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ii</a:t>
            </a:r>
            <a:r>
              <a:rPr lang="es-ES" sz="4000" kern="1200" cap="all" baseline="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)</a:t>
            </a:r>
            <a:endParaRPr lang="es-ES" sz="4000" dirty="0"/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4"/>
          <a:srcRect l="1328" r="1328"/>
          <a:stretch/>
        </p:blipFill>
        <p:spPr>
          <a:xfrm>
            <a:off x="1141673" y="2285999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64A7A7CB-FF1C-4CC5-A889-B6531FB2F0CE}"/>
              </a:ext>
            </a:extLst>
          </p:cNvPr>
          <p:cNvSpPr txBox="1"/>
          <p:nvPr/>
        </p:nvSpPr>
        <p:spPr>
          <a:xfrm>
            <a:off x="1141542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Política de seguridad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0EBE8D9-0BB8-47F1-BB1C-59AD281E64C6}"/>
              </a:ext>
            </a:extLst>
          </p:cNvPr>
          <p:cNvSpPr txBox="1"/>
          <p:nvPr/>
        </p:nvSpPr>
        <p:spPr>
          <a:xfrm>
            <a:off x="6094410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Gestión del riesgo</a:t>
            </a:r>
          </a:p>
        </p:txBody>
      </p:sp>
    </p:spTree>
    <p:extLst>
      <p:ext uri="{BB962C8B-B14F-4D97-AF65-F5344CB8AC3E}">
        <p14:creationId xmlns:p14="http://schemas.microsoft.com/office/powerpoint/2010/main" val="1516949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arcador de posición de imagen 28">
            <a:extLst>
              <a:ext uri="{FF2B5EF4-FFF2-40B4-BE49-F238E27FC236}">
                <a16:creationId xmlns:a16="http://schemas.microsoft.com/office/drawing/2014/main" id="{E1F4303D-8A07-4777-9A7F-5F7584C8FC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49" b="6649"/>
          <a:stretch/>
        </p:blipFill>
        <p:spPr>
          <a:xfrm>
            <a:off x="8092056" y="2098258"/>
            <a:ext cx="3704220" cy="21410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 cap="sq">
            <a:solidFill>
              <a:schemeClr val="tx1"/>
            </a:solidFill>
            <a:miter lim="800000"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Marcador de posición de imagen 28">
            <a:extLst>
              <a:ext uri="{FF2B5EF4-FFF2-40B4-BE49-F238E27FC236}">
                <a16:creationId xmlns:a16="http://schemas.microsoft.com/office/drawing/2014/main" id="{FC436EA5-F2B3-4C86-9C33-57BCEDBDA3A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42" r="1342"/>
          <a:stretch/>
        </p:blipFill>
        <p:spPr>
          <a:xfrm>
            <a:off x="4242300" y="2098258"/>
            <a:ext cx="3704220" cy="21410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 cap="sq">
            <a:solidFill>
              <a:schemeClr val="tx1"/>
            </a:solidFill>
            <a:miter lim="800000"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000" kern="1200" cap="all" baseline="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EJEMPLOS REALES CONOCIDOS</a:t>
            </a:r>
            <a:endParaRPr lang="es-ES" sz="4000" dirty="0"/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5"/>
          <a:srcRect t="7797" b="7797"/>
          <a:stretch/>
        </p:blipFill>
        <p:spPr>
          <a:xfrm>
            <a:off x="392545" y="2098258"/>
            <a:ext cx="3704220" cy="21410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64A7A7CB-FF1C-4CC5-A889-B6531FB2F0CE}"/>
              </a:ext>
            </a:extLst>
          </p:cNvPr>
          <p:cNvSpPr txBox="1"/>
          <p:nvPr/>
        </p:nvSpPr>
        <p:spPr>
          <a:xfrm>
            <a:off x="392545" y="4333613"/>
            <a:ext cx="3704220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Zeus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2806E15-7691-496C-959E-8D862AD68D75}"/>
              </a:ext>
            </a:extLst>
          </p:cNvPr>
          <p:cNvSpPr txBox="1"/>
          <p:nvPr/>
        </p:nvSpPr>
        <p:spPr>
          <a:xfrm>
            <a:off x="4242300" y="4333613"/>
            <a:ext cx="3704220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Stuxnet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6CDACA6-4632-464A-8060-5D58690DF03D}"/>
              </a:ext>
            </a:extLst>
          </p:cNvPr>
          <p:cNvSpPr txBox="1"/>
          <p:nvPr/>
        </p:nvSpPr>
        <p:spPr>
          <a:xfrm>
            <a:off x="8092056" y="4333613"/>
            <a:ext cx="3704220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Emotet</a:t>
            </a: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568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3243E476-93F8-A4C3-D642-AD7B41BD4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0963" y="2689715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en-US" sz="12500" dirty="0">
                <a:effectLst>
                  <a:glow rad="1016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2479127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Marcador de posición de imagen 28" descr="Imagen que contiene tabla, computadora, computer, escritorio&#10;&#10;Descripción generada automáticamente">
            <a:extLst>
              <a:ext uri="{FF2B5EF4-FFF2-40B4-BE49-F238E27FC236}">
                <a16:creationId xmlns:a16="http://schemas.microsoft.com/office/drawing/2014/main" id="{45A54E9D-8897-4ACB-9308-3FA5B456CA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5" r="5005"/>
          <a:stretch>
            <a:fillRect/>
          </a:stretch>
        </p:blipFill>
        <p:spPr>
          <a:xfrm>
            <a:off x="6094672" y="2292292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00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DESCRIPCIÓN DE LA AMENAZA (I)</a:t>
            </a:r>
            <a:endParaRPr lang="es-ES" sz="4000" dirty="0"/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4"/>
          <a:srcRect t="6649" b="6649"/>
          <a:stretch/>
        </p:blipFill>
        <p:spPr>
          <a:xfrm>
            <a:off x="1141673" y="2285999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64A7A7CB-FF1C-4CC5-A889-B6531FB2F0CE}"/>
              </a:ext>
            </a:extLst>
          </p:cNvPr>
          <p:cNvSpPr txBox="1"/>
          <p:nvPr/>
        </p:nvSpPr>
        <p:spPr>
          <a:xfrm>
            <a:off x="1141542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Tipo de Malware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0EBE8D9-0BB8-47F1-BB1C-59AD281E64C6}"/>
              </a:ext>
            </a:extLst>
          </p:cNvPr>
          <p:cNvSpPr txBox="1"/>
          <p:nvPr/>
        </p:nvSpPr>
        <p:spPr>
          <a:xfrm>
            <a:off x="6094410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Referencia histórica</a:t>
            </a: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Marcador de posición de imagen 28">
            <a:extLst>
              <a:ext uri="{FF2B5EF4-FFF2-40B4-BE49-F238E27FC236}">
                <a16:creationId xmlns:a16="http://schemas.microsoft.com/office/drawing/2014/main" id="{45A54E9D-8897-4ACB-9308-3FA5B456CA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875" b="9875"/>
          <a:stretch/>
        </p:blipFill>
        <p:spPr>
          <a:xfrm>
            <a:off x="6094672" y="2292292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00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DESCRIPCIÓN DE LA AMENAZA (II)</a:t>
            </a:r>
            <a:endParaRPr lang="es-ES" sz="4000" dirty="0"/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4"/>
          <a:srcRect t="6675" b="6675"/>
          <a:stretch/>
        </p:blipFill>
        <p:spPr>
          <a:xfrm>
            <a:off x="1141673" y="2285999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64A7A7CB-FF1C-4CC5-A889-B6531FB2F0CE}"/>
              </a:ext>
            </a:extLst>
          </p:cNvPr>
          <p:cNvSpPr txBox="1"/>
          <p:nvPr/>
        </p:nvSpPr>
        <p:spPr>
          <a:xfrm>
            <a:off x="1141542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Ingeniería social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0EBE8D9-0BB8-47F1-BB1C-59AD281E64C6}"/>
              </a:ext>
            </a:extLst>
          </p:cNvPr>
          <p:cNvSpPr txBox="1"/>
          <p:nvPr/>
        </p:nvSpPr>
        <p:spPr>
          <a:xfrm>
            <a:off x="6094410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Confusión típica</a:t>
            </a:r>
          </a:p>
        </p:txBody>
      </p:sp>
    </p:spTree>
    <p:extLst>
      <p:ext uri="{BB962C8B-B14F-4D97-AF65-F5344CB8AC3E}">
        <p14:creationId xmlns:p14="http://schemas.microsoft.com/office/powerpoint/2010/main" val="2110502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arcador de posición de imagen 28">
            <a:extLst>
              <a:ext uri="{FF2B5EF4-FFF2-40B4-BE49-F238E27FC236}">
                <a16:creationId xmlns:a16="http://schemas.microsoft.com/office/drawing/2014/main" id="{E1F4303D-8A07-4777-9A7F-5F7584C8FC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27" b="6627"/>
          <a:stretch/>
        </p:blipFill>
        <p:spPr>
          <a:xfrm>
            <a:off x="8092056" y="2098258"/>
            <a:ext cx="3704220" cy="21410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 cap="sq">
            <a:solidFill>
              <a:schemeClr val="tx1"/>
            </a:solidFill>
            <a:miter lim="800000"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Marcador de posición de imagen 28">
            <a:extLst>
              <a:ext uri="{FF2B5EF4-FFF2-40B4-BE49-F238E27FC236}">
                <a16:creationId xmlns:a16="http://schemas.microsoft.com/office/drawing/2014/main" id="{FC436EA5-F2B3-4C86-9C33-57BCEDBDA3A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0" r="4730"/>
          <a:stretch/>
        </p:blipFill>
        <p:spPr>
          <a:xfrm>
            <a:off x="4242300" y="2098258"/>
            <a:ext cx="3704220" cy="21410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 cap="sq">
            <a:solidFill>
              <a:schemeClr val="tx1"/>
            </a:solidFill>
            <a:miter lim="800000"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00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TIPOS DE CABALLOS DE TROYA (I)</a:t>
            </a:r>
            <a:endParaRPr lang="es-ES" sz="4000" dirty="0"/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5"/>
          <a:srcRect t="13225" b="13225"/>
          <a:stretch/>
        </p:blipFill>
        <p:spPr>
          <a:xfrm>
            <a:off x="392545" y="2098258"/>
            <a:ext cx="3704220" cy="21410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64A7A7CB-FF1C-4CC5-A889-B6531FB2F0CE}"/>
              </a:ext>
            </a:extLst>
          </p:cNvPr>
          <p:cNvSpPr txBox="1"/>
          <p:nvPr/>
        </p:nvSpPr>
        <p:spPr>
          <a:xfrm>
            <a:off x="392545" y="4333613"/>
            <a:ext cx="3704220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Rootkit</a:t>
            </a: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2806E15-7691-496C-959E-8D862AD68D75}"/>
              </a:ext>
            </a:extLst>
          </p:cNvPr>
          <p:cNvSpPr txBox="1"/>
          <p:nvPr/>
        </p:nvSpPr>
        <p:spPr>
          <a:xfrm>
            <a:off x="4242300" y="4333613"/>
            <a:ext cx="3704220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Spyware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6CDACA6-4632-464A-8060-5D58690DF03D}"/>
              </a:ext>
            </a:extLst>
          </p:cNvPr>
          <p:cNvSpPr txBox="1"/>
          <p:nvPr/>
        </p:nvSpPr>
        <p:spPr>
          <a:xfrm>
            <a:off x="8092056" y="4333613"/>
            <a:ext cx="3704220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Backdoor</a:t>
            </a:r>
          </a:p>
        </p:txBody>
      </p:sp>
    </p:spTree>
    <p:extLst>
      <p:ext uri="{BB962C8B-B14F-4D97-AF65-F5344CB8AC3E}">
        <p14:creationId xmlns:p14="http://schemas.microsoft.com/office/powerpoint/2010/main" val="2797106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Marcador de posición de imagen 28">
            <a:extLst>
              <a:ext uri="{FF2B5EF4-FFF2-40B4-BE49-F238E27FC236}">
                <a16:creationId xmlns:a16="http://schemas.microsoft.com/office/drawing/2014/main" id="{45A54E9D-8897-4ACB-9308-3FA5B456CA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999" b="4999"/>
          <a:stretch/>
        </p:blipFill>
        <p:spPr>
          <a:xfrm>
            <a:off x="6094672" y="2292292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00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TIPOS DE CABALLOS DE TROYA (II)</a:t>
            </a:r>
            <a:endParaRPr lang="es-ES" sz="4000" dirty="0"/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4"/>
          <a:srcRect t="1832" b="1832"/>
          <a:stretch/>
        </p:blipFill>
        <p:spPr>
          <a:xfrm>
            <a:off x="1141673" y="2285999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64A7A7CB-FF1C-4CC5-A889-B6531FB2F0CE}"/>
              </a:ext>
            </a:extLst>
          </p:cNvPr>
          <p:cNvSpPr txBox="1"/>
          <p:nvPr/>
        </p:nvSpPr>
        <p:spPr>
          <a:xfrm>
            <a:off x="1141542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Troyano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DDoS</a:t>
            </a: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0EBE8D9-0BB8-47F1-BB1C-59AD281E64C6}"/>
              </a:ext>
            </a:extLst>
          </p:cNvPr>
          <p:cNvSpPr txBox="1"/>
          <p:nvPr/>
        </p:nvSpPr>
        <p:spPr>
          <a:xfrm>
            <a:off x="6094410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Troyano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Downloader</a:t>
            </a: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082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sz="400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CRITERIOS DE SEGURIDAD AFECTADOS</a:t>
            </a:r>
            <a:endParaRPr lang="es-ES" sz="4000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242FA989-6B7C-488C-85ED-CB8D01BA3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8579340"/>
              </p:ext>
            </p:extLst>
          </p:nvPr>
        </p:nvGraphicFramePr>
        <p:xfrm>
          <a:off x="437189" y="1747226"/>
          <a:ext cx="11314446" cy="4492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1474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Marcador de posición de imagen 28">
            <a:extLst>
              <a:ext uri="{FF2B5EF4-FFF2-40B4-BE49-F238E27FC236}">
                <a16:creationId xmlns:a16="http://schemas.microsoft.com/office/drawing/2014/main" id="{45A54E9D-8897-4ACB-9308-3FA5B456CA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748" r="6748"/>
          <a:stretch/>
        </p:blipFill>
        <p:spPr>
          <a:xfrm>
            <a:off x="6094672" y="2292292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00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RIESGOS QUE SUPONE (I)</a:t>
            </a:r>
            <a:endParaRPr lang="es-ES" sz="4000" dirty="0"/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4"/>
          <a:srcRect t="6649" b="6649"/>
          <a:stretch/>
        </p:blipFill>
        <p:spPr>
          <a:xfrm>
            <a:off x="1141673" y="2285999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64A7A7CB-FF1C-4CC5-A889-B6531FB2F0CE}"/>
              </a:ext>
            </a:extLst>
          </p:cNvPr>
          <p:cNvSpPr txBox="1"/>
          <p:nvPr/>
        </p:nvSpPr>
        <p:spPr>
          <a:xfrm>
            <a:off x="1141542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Eliminación de archivos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0EBE8D9-0BB8-47F1-BB1C-59AD281E64C6}"/>
              </a:ext>
            </a:extLst>
          </p:cNvPr>
          <p:cNvSpPr txBox="1"/>
          <p:nvPr/>
        </p:nvSpPr>
        <p:spPr>
          <a:xfrm>
            <a:off x="6094410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Espionaje del usuario</a:t>
            </a:r>
          </a:p>
        </p:txBody>
      </p:sp>
    </p:spTree>
    <p:extLst>
      <p:ext uri="{BB962C8B-B14F-4D97-AF65-F5344CB8AC3E}">
        <p14:creationId xmlns:p14="http://schemas.microsoft.com/office/powerpoint/2010/main" val="776883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Marcador de posición de imagen 28">
            <a:extLst>
              <a:ext uri="{FF2B5EF4-FFF2-40B4-BE49-F238E27FC236}">
                <a16:creationId xmlns:a16="http://schemas.microsoft.com/office/drawing/2014/main" id="{45A54E9D-8897-4ACB-9308-3FA5B456CA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42" r="1342"/>
          <a:stretch/>
        </p:blipFill>
        <p:spPr>
          <a:xfrm>
            <a:off x="6094672" y="2292292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 anchor="ctr">
            <a:normAutofit/>
          </a:bodyPr>
          <a:lstStyle/>
          <a:p>
            <a:pPr rtl="0"/>
            <a:r>
              <a:rPr lang="es-ES" sz="400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RIESGOS QUE SUPONE (II)</a:t>
            </a:r>
            <a:endParaRPr lang="es-ES" sz="4000" dirty="0"/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4"/>
          <a:srcRect l="4802" r="4802"/>
          <a:stretch/>
        </p:blipFill>
        <p:spPr>
          <a:xfrm>
            <a:off x="1141673" y="2285999"/>
            <a:ext cx="4202112" cy="2428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2700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64A7A7CB-FF1C-4CC5-A889-B6531FB2F0CE}"/>
              </a:ext>
            </a:extLst>
          </p:cNvPr>
          <p:cNvSpPr txBox="1"/>
          <p:nvPr/>
        </p:nvSpPr>
        <p:spPr>
          <a:xfrm>
            <a:off x="1141542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Keylogging</a:t>
            </a:r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0EBE8D9-0BB8-47F1-BB1C-59AD281E64C6}"/>
              </a:ext>
            </a:extLst>
          </p:cNvPr>
          <p:cNvSpPr txBox="1"/>
          <p:nvPr/>
        </p:nvSpPr>
        <p:spPr>
          <a:xfrm>
            <a:off x="6094410" y="4815285"/>
            <a:ext cx="4202374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Información sensible</a:t>
            </a:r>
          </a:p>
        </p:txBody>
      </p:sp>
    </p:spTree>
    <p:extLst>
      <p:ext uri="{BB962C8B-B14F-4D97-AF65-F5344CB8AC3E}">
        <p14:creationId xmlns:p14="http://schemas.microsoft.com/office/powerpoint/2010/main" val="1286809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3597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s-ES" sz="4400" kern="1200" cap="all" baseline="0" dirty="0">
                <a:effectLst>
                  <a:glow rad="63500">
                    <a:schemeClr val="bg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Medidas para evitar la amenaza</a:t>
            </a:r>
          </a:p>
        </p:txBody>
      </p:sp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DDFDC85A-F7AE-4FFA-8255-0A3C9EE25E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15144" b="15144"/>
          <a:stretch/>
        </p:blipFill>
        <p:spPr>
          <a:xfrm>
            <a:off x="1141412" y="1772816"/>
            <a:ext cx="9905999" cy="446666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0185506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478299_TF77815013" id="{8FD947F4-9C84-4D31-9A71-50EF00CCFDB1}" vid="{F3634BA7-4789-48F2-AC63-487E7207BC1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Ciclo problema - solución </Template>
  <TotalTime>193</TotalTime>
  <Words>181</Words>
  <Application>Microsoft Office PowerPoint</Application>
  <PresentationFormat>Panorámica</PresentationFormat>
  <Paragraphs>65</Paragraphs>
  <Slides>15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Arial</vt:lpstr>
      <vt:lpstr>Calibri</vt:lpstr>
      <vt:lpstr>Rockwell</vt:lpstr>
      <vt:lpstr>Tahoma</vt:lpstr>
      <vt:lpstr>Tw Cen MT</vt:lpstr>
      <vt:lpstr>Wingdings</vt:lpstr>
      <vt:lpstr>Circuito</vt:lpstr>
      <vt:lpstr>Presentación de una amenaza a la junta directiva:  Caballo de troya</vt:lpstr>
      <vt:lpstr>DESCRIPCIÓN DE LA AMENAZA (I)</vt:lpstr>
      <vt:lpstr>DESCRIPCIÓN DE LA AMENAZA (II)</vt:lpstr>
      <vt:lpstr>TIPOS DE CABALLOS DE TROYA (I)</vt:lpstr>
      <vt:lpstr>TIPOS DE CABALLOS DE TROYA (II)</vt:lpstr>
      <vt:lpstr>CRITERIOS DE SEGURIDAD AFECTADOS</vt:lpstr>
      <vt:lpstr>RIESGOS QUE SUPONE (I)</vt:lpstr>
      <vt:lpstr>RIESGOS QUE SUPONE (II)</vt:lpstr>
      <vt:lpstr>Medidas para evitar la amenaza</vt:lpstr>
      <vt:lpstr>ADQUISICIÓN DE NUEVOS PRODUCTOS</vt:lpstr>
      <vt:lpstr>CONTRATACIÓN DE UN NUEVO SERVICIO</vt:lpstr>
      <vt:lpstr>Ejecución de un cambio interno (i)</vt:lpstr>
      <vt:lpstr>Ejecución de un cambio interno (ii)</vt:lpstr>
      <vt:lpstr>EJEMPLOS REALES CONOCIDOS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una amenaza a la junta directiva:  Caballo de troya</dc:title>
  <dc:creator>Álvaro Bueno López</dc:creator>
  <cp:lastModifiedBy>Álvaro Bueno López</cp:lastModifiedBy>
  <cp:revision>6</cp:revision>
  <dcterms:created xsi:type="dcterms:W3CDTF">2022-04-18T15:43:55Z</dcterms:created>
  <dcterms:modified xsi:type="dcterms:W3CDTF">2022-04-18T18:57:03Z</dcterms:modified>
</cp:coreProperties>
</file>

<file path=docProps/thumbnail.jpeg>
</file>